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0" r:id="rId4"/>
    <p:sldId id="261" r:id="rId5"/>
    <p:sldId id="263" r:id="rId6"/>
    <p:sldId id="26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‹№›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‹№›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8/13/2024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‹№›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‹№›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‹№›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184FB1-4C82-07AC-BC3E-E2F1026C9C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41641" y="1710408"/>
            <a:ext cx="7810279" cy="975886"/>
          </a:xfrm>
        </p:spPr>
        <p:txBody>
          <a:bodyPr/>
          <a:lstStyle/>
          <a:p>
            <a:r>
              <a:rPr lang="ru-RU" sz="4000" b="1" dirty="0" err="1"/>
              <a:t>Відновлення</a:t>
            </a:r>
            <a:r>
              <a:rPr lang="ru-RU" sz="4000" b="1" dirty="0"/>
              <a:t> </a:t>
            </a:r>
            <a:r>
              <a:rPr lang="ru-RU" sz="4000" b="1" dirty="0" err="1"/>
              <a:t>дитячого</a:t>
            </a:r>
            <a:r>
              <a:rPr lang="ru-RU" sz="4000" b="1" dirty="0"/>
              <a:t> </a:t>
            </a:r>
            <a:r>
              <a:rPr lang="ru-RU" sz="4000" b="1" dirty="0" err="1"/>
              <a:t>майданчика</a:t>
            </a:r>
            <a:r>
              <a:rPr lang="ru-RU" sz="4000" b="1" dirty="0"/>
              <a:t> у с. Велика </a:t>
            </a:r>
            <a:r>
              <a:rPr lang="ru-RU" sz="4000" b="1" dirty="0" err="1"/>
              <a:t>Каратуль</a:t>
            </a:r>
            <a:br>
              <a:rPr lang="ru-RU" sz="4000" dirty="0"/>
            </a:br>
            <a:endParaRPr lang="ru-RU" sz="4000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7422F721-97E5-1CB7-55B9-672353F392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2346176" y="2198351"/>
            <a:ext cx="7499648" cy="3064266"/>
          </a:xfrm>
          <a:prstGeom prst="rect">
            <a:avLst/>
          </a:prstGeom>
        </p:spPr>
      </p:pic>
      <p:sp>
        <p:nvSpPr>
          <p:cNvPr id="7" name="Прямокутник 6">
            <a:extLst>
              <a:ext uri="{FF2B5EF4-FFF2-40B4-BE49-F238E27FC236}">
                <a16:creationId xmlns:a16="http://schemas.microsoft.com/office/drawing/2014/main" id="{0A9CE93B-9AE2-4A93-AE19-7BD649312DFC}"/>
              </a:ext>
            </a:extLst>
          </p:cNvPr>
          <p:cNvSpPr/>
          <p:nvPr/>
        </p:nvSpPr>
        <p:spPr>
          <a:xfrm>
            <a:off x="655129" y="5427394"/>
            <a:ext cx="391216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/>
              <a:t>КОМАНДА: </a:t>
            </a:r>
            <a:r>
              <a:rPr lang="ru-RU" sz="3600" b="1" dirty="0" err="1"/>
              <a:t>ForKids</a:t>
            </a:r>
            <a:endParaRPr lang="uk-UA" sz="3600" b="1" dirty="0"/>
          </a:p>
        </p:txBody>
      </p:sp>
    </p:spTree>
    <p:extLst>
      <p:ext uri="{BB962C8B-B14F-4D97-AF65-F5344CB8AC3E}">
        <p14:creationId xmlns:p14="http://schemas.microsoft.com/office/powerpoint/2010/main" val="2096982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CB72EF-CC22-4875-AFE7-CAA79B9D6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9333" y="123468"/>
            <a:ext cx="9601200" cy="1485900"/>
          </a:xfrm>
        </p:spPr>
        <p:txBody>
          <a:bodyPr/>
          <a:lstStyle/>
          <a:p>
            <a:r>
              <a:rPr lang="ru-RU" dirty="0"/>
              <a:t>Проблема, на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спрямована</a:t>
            </a:r>
            <a:r>
              <a:rPr lang="ru-RU" dirty="0"/>
              <a:t> </a:t>
            </a:r>
            <a:r>
              <a:rPr lang="ru-RU" dirty="0" err="1"/>
              <a:t>ініціатива</a:t>
            </a:r>
            <a:r>
              <a:rPr lang="ru-RU" dirty="0"/>
              <a:t>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1C6173-AA5A-DA4F-E5B7-0AEA9A691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4841" y="1609368"/>
            <a:ext cx="9601200" cy="3581400"/>
          </a:xfrm>
        </p:spPr>
        <p:txBody>
          <a:bodyPr>
            <a:normAutofit/>
          </a:bodyPr>
          <a:lstStyle/>
          <a:p>
            <a:r>
              <a:rPr lang="ru-RU" sz="3200" dirty="0"/>
              <a:t>У </a:t>
            </a:r>
            <a:r>
              <a:rPr lang="ru-RU" sz="3200" dirty="0" err="1"/>
              <a:t>селі</a:t>
            </a:r>
            <a:r>
              <a:rPr lang="ru-RU" sz="3200" dirty="0"/>
              <a:t> є </a:t>
            </a:r>
            <a:r>
              <a:rPr lang="ru-RU" sz="3200" dirty="0" err="1"/>
              <a:t>аварійний</a:t>
            </a:r>
            <a:r>
              <a:rPr lang="ru-RU" sz="3200" dirty="0"/>
              <a:t> дитячий </a:t>
            </a:r>
            <a:r>
              <a:rPr lang="ru-RU" sz="3200" dirty="0" err="1"/>
              <a:t>майданчик</a:t>
            </a:r>
            <a:r>
              <a:rPr lang="ru-RU" sz="3200" dirty="0"/>
              <a:t> не </a:t>
            </a:r>
            <a:r>
              <a:rPr lang="ru-RU" sz="3200" dirty="0" err="1"/>
              <a:t>огороджений</a:t>
            </a:r>
            <a:r>
              <a:rPr lang="ru-RU" sz="3200" dirty="0"/>
              <a:t>, </a:t>
            </a:r>
            <a:r>
              <a:rPr lang="ru-RU" sz="3200" dirty="0" err="1"/>
              <a:t>зі</a:t>
            </a:r>
            <a:r>
              <a:rPr lang="ru-RU" sz="3200" dirty="0"/>
              <a:t> </a:t>
            </a:r>
            <a:r>
              <a:rPr lang="ru-RU" sz="3200" dirty="0" err="1"/>
              <a:t>зламаним</a:t>
            </a:r>
            <a:r>
              <a:rPr lang="ru-RU" sz="3200" dirty="0"/>
              <a:t> </a:t>
            </a:r>
            <a:r>
              <a:rPr lang="ru-RU" sz="3200" dirty="0" err="1"/>
              <a:t>або</a:t>
            </a:r>
            <a:r>
              <a:rPr lang="ru-RU" sz="3200" dirty="0"/>
              <a:t> </a:t>
            </a:r>
            <a:r>
              <a:rPr lang="ru-RU" sz="3200" dirty="0" err="1"/>
              <a:t>пошкодженим</a:t>
            </a:r>
            <a:r>
              <a:rPr lang="ru-RU" sz="3200" dirty="0"/>
              <a:t> </a:t>
            </a:r>
            <a:r>
              <a:rPr lang="ru-RU" sz="3200" dirty="0" err="1"/>
              <a:t>ігровим</a:t>
            </a:r>
            <a:r>
              <a:rPr lang="ru-RU" sz="3200" dirty="0"/>
              <a:t> </a:t>
            </a:r>
            <a:r>
              <a:rPr lang="ru-RU" sz="3200" dirty="0" err="1"/>
              <a:t>обладнанням</a:t>
            </a:r>
            <a:r>
              <a:rPr lang="ru-RU" sz="3200" dirty="0"/>
              <a:t>. В </a:t>
            </a:r>
            <a:r>
              <a:rPr lang="ru-RU" sz="3200" dirty="0" err="1"/>
              <a:t>селі</a:t>
            </a:r>
            <a:r>
              <a:rPr lang="ru-RU" sz="3200" dirty="0"/>
              <a:t> </a:t>
            </a:r>
            <a:r>
              <a:rPr lang="ru-RU" sz="3200" dirty="0" err="1"/>
              <a:t>багато</a:t>
            </a:r>
            <a:r>
              <a:rPr lang="ru-RU" sz="3200" dirty="0"/>
              <a:t> </a:t>
            </a:r>
            <a:r>
              <a:rPr lang="ru-RU" sz="3200" dirty="0" err="1"/>
              <a:t>дітей</a:t>
            </a:r>
            <a:r>
              <a:rPr lang="ru-RU" sz="3200" dirty="0"/>
              <a:t>, </a:t>
            </a:r>
            <a:r>
              <a:rPr lang="ru-RU" sz="3200" dirty="0" err="1"/>
              <a:t>яким</a:t>
            </a:r>
            <a:r>
              <a:rPr lang="ru-RU" sz="3200" dirty="0"/>
              <a:t> не </a:t>
            </a:r>
            <a:r>
              <a:rPr lang="ru-RU" sz="3200" dirty="0" err="1"/>
              <a:t>вистачає</a:t>
            </a:r>
            <a:r>
              <a:rPr lang="ru-RU" sz="3200" dirty="0"/>
              <a:t> </a:t>
            </a:r>
            <a:r>
              <a:rPr lang="ru-RU" sz="3200" dirty="0" err="1"/>
              <a:t>дитячого</a:t>
            </a:r>
            <a:r>
              <a:rPr lang="ru-RU" sz="3200" dirty="0"/>
              <a:t> </a:t>
            </a:r>
            <a:r>
              <a:rPr lang="ru-RU" sz="3200" dirty="0" err="1"/>
              <a:t>майданчика</a:t>
            </a:r>
            <a:r>
              <a:rPr lang="ru-RU" sz="3200" dirty="0"/>
              <a:t>, а на </a:t>
            </a:r>
            <a:r>
              <a:rPr lang="ru-RU" sz="3200" dirty="0" err="1"/>
              <a:t>цьому</a:t>
            </a:r>
            <a:r>
              <a:rPr lang="ru-RU" sz="3200" dirty="0"/>
              <a:t> </a:t>
            </a:r>
            <a:r>
              <a:rPr lang="ru-RU" sz="3200" dirty="0" err="1"/>
              <a:t>малеча</a:t>
            </a:r>
            <a:r>
              <a:rPr lang="ru-RU" sz="3200" dirty="0"/>
              <a:t> </a:t>
            </a:r>
            <a:r>
              <a:rPr lang="ru-RU" sz="3200" dirty="0" err="1"/>
              <a:t>може</a:t>
            </a:r>
            <a:r>
              <a:rPr lang="ru-RU" sz="3200" dirty="0"/>
              <a:t> легко </a:t>
            </a:r>
            <a:r>
              <a:rPr lang="ru-RU" sz="3200" dirty="0" err="1"/>
              <a:t>травмуватися</a:t>
            </a:r>
            <a:r>
              <a:rPr lang="ru-RU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26762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E0B0B1-5468-BEB1-AB8C-10931EE9B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008" y="1264975"/>
            <a:ext cx="9601200" cy="1485900"/>
          </a:xfrm>
        </p:spPr>
        <p:txBody>
          <a:bodyPr/>
          <a:lstStyle/>
          <a:p>
            <a:r>
              <a:rPr lang="ru-RU" b="1" dirty="0"/>
              <a:t>Мета </a:t>
            </a:r>
            <a:r>
              <a:rPr lang="ru-RU" b="1" dirty="0" err="1"/>
              <a:t>ініціативи</a:t>
            </a:r>
            <a:r>
              <a:rPr lang="ru-RU" b="1" dirty="0"/>
              <a:t>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C4C82E1-C46A-3DAF-655D-B65583286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9008" y="2627256"/>
            <a:ext cx="4884352" cy="43882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/>
              <a:t>Створити безпечний та сучасний дитячий майданчик у селі Велика </a:t>
            </a:r>
            <a:r>
              <a:rPr lang="uk-UA" dirty="0" err="1"/>
              <a:t>Каратуль</a:t>
            </a:r>
            <a:r>
              <a:rPr lang="uk-UA" dirty="0"/>
              <a:t>, який стане центром дозвілля та розвитку для дітей, а також сприятиме об'єднанню та співпраці місцевої громади. Створити платформу для спілкування та взаємодії різних поколінь шляхом залучення до реалізації на всіх етапах </a:t>
            </a:r>
            <a:r>
              <a:rPr lang="uk-UA" dirty="0" err="1"/>
              <a:t>проєкту</a:t>
            </a:r>
            <a:r>
              <a:rPr lang="uk-UA" dirty="0"/>
              <a:t>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B205EE8-0445-096A-1E1F-989EDA9928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2676" y="1264975"/>
            <a:ext cx="4377833" cy="4170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327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3FC287-08BF-78F2-6C37-497864BA5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3040" y="1132840"/>
            <a:ext cx="9601200" cy="1485900"/>
          </a:xfrm>
        </p:spPr>
        <p:txBody>
          <a:bodyPr/>
          <a:lstStyle/>
          <a:p>
            <a:r>
              <a:rPr lang="ru-RU" b="1" dirty="0" err="1"/>
              <a:t>Цілі</a:t>
            </a:r>
            <a:r>
              <a:rPr lang="ru-RU" b="1" dirty="0"/>
              <a:t> </a:t>
            </a:r>
            <a:r>
              <a:rPr lang="ru-RU" b="1" dirty="0" err="1"/>
              <a:t>ініціативи</a:t>
            </a:r>
            <a:r>
              <a:rPr lang="ru-RU" b="1" dirty="0"/>
              <a:t>: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387FBD4-D32A-C238-CC41-E0AF9994C8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3040" y="2480724"/>
            <a:ext cx="9601200" cy="4473796"/>
          </a:xfrm>
        </p:spPr>
        <p:txBody>
          <a:bodyPr/>
          <a:lstStyle/>
          <a:p>
            <a:pPr marL="0" indent="0">
              <a:buNone/>
            </a:pPr>
            <a:r>
              <a:rPr lang="ru-RU" dirty="0" err="1"/>
              <a:t>Відремонтувати</a:t>
            </a:r>
            <a:r>
              <a:rPr lang="ru-RU" dirty="0"/>
              <a:t> та </a:t>
            </a:r>
            <a:r>
              <a:rPr lang="ru-RU" dirty="0" err="1"/>
              <a:t>пофарбувати</a:t>
            </a:r>
            <a:r>
              <a:rPr lang="ru-RU" dirty="0"/>
              <a:t> </a:t>
            </a:r>
            <a:r>
              <a:rPr lang="ru-RU" dirty="0" err="1"/>
              <a:t>ігрові</a:t>
            </a:r>
            <a:r>
              <a:rPr lang="ru-RU" dirty="0"/>
              <a:t> </a:t>
            </a:r>
            <a:r>
              <a:rPr lang="ru-RU" dirty="0" err="1"/>
              <a:t>елементи</a:t>
            </a:r>
            <a:r>
              <a:rPr lang="ru-RU" dirty="0"/>
              <a:t> </a:t>
            </a:r>
            <a:r>
              <a:rPr lang="ru-RU" dirty="0" err="1"/>
              <a:t>майданчика</a:t>
            </a:r>
            <a:r>
              <a:rPr lang="ru-RU" dirty="0"/>
              <a:t>. 
</a:t>
            </a:r>
            <a:r>
              <a:rPr lang="ru-RU" dirty="0" err="1"/>
              <a:t>Зробити</a:t>
            </a:r>
            <a:r>
              <a:rPr lang="ru-RU" dirty="0"/>
              <a:t> </a:t>
            </a:r>
            <a:r>
              <a:rPr lang="ru-RU" dirty="0" err="1"/>
              <a:t>безпечними</a:t>
            </a:r>
            <a:r>
              <a:rPr lang="ru-RU" dirty="0"/>
              <a:t> </a:t>
            </a:r>
            <a:r>
              <a:rPr lang="ru-RU" dirty="0" err="1"/>
              <a:t>наявні</a:t>
            </a:r>
            <a:r>
              <a:rPr lang="ru-RU" dirty="0"/>
              <a:t> </a:t>
            </a:r>
            <a:r>
              <a:rPr lang="ru-RU" dirty="0" err="1"/>
              <a:t>ігрові</a:t>
            </a:r>
            <a:r>
              <a:rPr lang="ru-RU" dirty="0"/>
              <a:t> </a:t>
            </a:r>
            <a:r>
              <a:rPr lang="ru-RU" dirty="0" err="1"/>
              <a:t>елементи</a:t>
            </a:r>
            <a:r>
              <a:rPr lang="ru-RU" dirty="0"/>
              <a:t>. 
</a:t>
            </a:r>
            <a:r>
              <a:rPr lang="ru-RU" dirty="0" err="1"/>
              <a:t>Зробити</a:t>
            </a:r>
            <a:r>
              <a:rPr lang="ru-RU" dirty="0"/>
              <a:t> </a:t>
            </a:r>
            <a:r>
              <a:rPr lang="ru-RU" dirty="0" err="1"/>
              <a:t>прогулянки</a:t>
            </a:r>
            <a:r>
              <a:rPr lang="ru-RU" dirty="0"/>
              <a:t> на </a:t>
            </a:r>
            <a:r>
              <a:rPr lang="ru-RU" dirty="0" err="1"/>
              <a:t>свіжому</a:t>
            </a:r>
            <a:r>
              <a:rPr lang="ru-RU" dirty="0"/>
              <a:t> </a:t>
            </a:r>
            <a:r>
              <a:rPr lang="ru-RU" dirty="0" err="1"/>
              <a:t>повітрі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цікавими</a:t>
            </a:r>
            <a:r>
              <a:rPr lang="ru-RU" dirty="0"/>
              <a:t> та </a:t>
            </a:r>
            <a:r>
              <a:rPr lang="ru-RU" dirty="0" err="1"/>
              <a:t>корисними</a:t>
            </a:r>
            <a:r>
              <a:rPr lang="ru-RU" dirty="0"/>
              <a:t> для </a:t>
            </a:r>
            <a:r>
              <a:rPr lang="ru-RU" dirty="0" err="1"/>
              <a:t>дітей</a:t>
            </a:r>
            <a:r>
              <a:rPr lang="ru-RU" dirty="0"/>
              <a:t>.
</a:t>
            </a:r>
            <a:r>
              <a:rPr lang="ru-RU" dirty="0" err="1"/>
              <a:t>Об’єднати</a:t>
            </a:r>
            <a:r>
              <a:rPr lang="ru-RU" dirty="0"/>
              <a:t> та </a:t>
            </a:r>
            <a:r>
              <a:rPr lang="ru-RU" dirty="0" err="1"/>
              <a:t>згуртувати</a:t>
            </a:r>
            <a:r>
              <a:rPr lang="ru-RU" dirty="0"/>
              <a:t> </a:t>
            </a:r>
            <a:r>
              <a:rPr lang="ru-RU" dirty="0" err="1"/>
              <a:t>представників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поколінь</a:t>
            </a:r>
            <a:r>
              <a:rPr lang="ru-RU" dirty="0"/>
              <a:t> </a:t>
            </a:r>
            <a:r>
              <a:rPr lang="ru-RU" dirty="0" err="1"/>
              <a:t>навколо</a:t>
            </a:r>
            <a:r>
              <a:rPr lang="ru-RU" dirty="0"/>
              <a:t> </a:t>
            </a:r>
            <a:r>
              <a:rPr lang="ru-RU" dirty="0" err="1"/>
              <a:t>відновлення</a:t>
            </a:r>
            <a:r>
              <a:rPr lang="ru-RU" dirty="0"/>
              <a:t> </a:t>
            </a:r>
            <a:r>
              <a:rPr lang="ru-RU" dirty="0" err="1"/>
              <a:t>дитячого</a:t>
            </a:r>
            <a:r>
              <a:rPr lang="ru-RU" dirty="0"/>
              <a:t> </a:t>
            </a:r>
            <a:r>
              <a:rPr lang="ru-RU" dirty="0" err="1"/>
              <a:t>майданчика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6732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FD77C0-6D3F-BDB4-777C-31F0E6F5D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010920"/>
            <a:ext cx="9601200" cy="1485900"/>
          </a:xfrm>
        </p:spPr>
        <p:txBody>
          <a:bodyPr/>
          <a:lstStyle/>
          <a:p>
            <a:r>
              <a:rPr lang="ru-RU" b="1" dirty="0" err="1"/>
              <a:t>Очікувані</a:t>
            </a:r>
            <a:r>
              <a:rPr lang="ru-RU" b="1" dirty="0"/>
              <a:t> </a:t>
            </a:r>
            <a:r>
              <a:rPr lang="ru-RU" b="1" dirty="0" err="1"/>
              <a:t>результати</a:t>
            </a:r>
            <a:r>
              <a:rPr lang="ru-RU" b="1" dirty="0"/>
              <a:t> </a:t>
            </a:r>
            <a:r>
              <a:rPr lang="ru-RU" b="1" dirty="0" err="1"/>
              <a:t>ініціативи</a:t>
            </a:r>
            <a:r>
              <a:rPr lang="ru-RU" b="1" dirty="0"/>
              <a:t>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A4F957-818B-5464-78DD-A1E373E6DD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91518"/>
            <a:ext cx="9601200" cy="4339325"/>
          </a:xfrm>
        </p:spPr>
        <p:txBody>
          <a:bodyPr/>
          <a:lstStyle/>
          <a:p>
            <a:pPr lvl="0"/>
            <a:r>
              <a:rPr lang="uk-UA" dirty="0"/>
              <a:t>Замінені пошкодженні дошки та кріплення у ігрового обладнання</a:t>
            </a:r>
          </a:p>
          <a:p>
            <a:pPr lvl="0"/>
            <a:r>
              <a:rPr lang="uk-UA" dirty="0"/>
              <a:t>Пофарбоване ігрове обладнання</a:t>
            </a:r>
          </a:p>
          <a:p>
            <a:pPr lvl="0"/>
            <a:r>
              <a:rPr lang="uk-UA" dirty="0"/>
              <a:t>Покращено інфраструктуру села</a:t>
            </a:r>
          </a:p>
          <a:p>
            <a:pPr lvl="0"/>
            <a:r>
              <a:rPr lang="uk-UA" dirty="0"/>
              <a:t>Організоване безпечне та цікаве дозвілля для дітей</a:t>
            </a:r>
          </a:p>
          <a:p>
            <a:pPr lvl="0"/>
            <a:r>
              <a:rPr lang="uk-UA" dirty="0"/>
              <a:t>Збільшення кількості місць для активного відпочинку дітей. </a:t>
            </a:r>
          </a:p>
          <a:p>
            <a:pPr lvl="0"/>
            <a:r>
              <a:rPr lang="uk-UA" dirty="0"/>
              <a:t>Підвищення рівня задоволеності мешканців села. </a:t>
            </a:r>
          </a:p>
          <a:p>
            <a:pPr lvl="0"/>
            <a:r>
              <a:rPr lang="uk-UA" dirty="0"/>
              <a:t>Зміцнення спільноти та почуття відповідальності за свій населений пункт.</a:t>
            </a:r>
          </a:p>
        </p:txBody>
      </p:sp>
    </p:spTree>
    <p:extLst>
      <p:ext uri="{BB962C8B-B14F-4D97-AF65-F5344CB8AC3E}">
        <p14:creationId xmlns:p14="http://schemas.microsoft.com/office/powerpoint/2010/main" val="1191772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4A0D58-F89C-4B64-83B6-30D8C2896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Загальний бюджет:</a:t>
            </a:r>
            <a:br>
              <a:rPr lang="uk-UA" dirty="0"/>
            </a:br>
            <a:r>
              <a:rPr lang="uk-UA" dirty="0"/>
              <a:t>10169 грн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9CF28C9-316C-4A33-932A-7D82FE8B3B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/>
              <a:t>Емаль </a:t>
            </a:r>
            <a:r>
              <a:rPr lang="uk-UA" b="1" dirty="0" err="1"/>
              <a:t>Farbex</a:t>
            </a:r>
            <a:r>
              <a:rPr lang="uk-UA" b="1" dirty="0"/>
              <a:t> </a:t>
            </a:r>
            <a:r>
              <a:rPr lang="uk-UA" b="1" dirty="0" err="1"/>
              <a:t>алкідна</a:t>
            </a:r>
            <a:r>
              <a:rPr lang="uk-UA" b="1" dirty="0"/>
              <a:t> ПФ-115П в </a:t>
            </a:r>
            <a:r>
              <a:rPr lang="uk-UA" b="1" dirty="0" err="1"/>
              <a:t>асортменті</a:t>
            </a:r>
            <a:r>
              <a:rPr lang="uk-UA" b="1" dirty="0"/>
              <a:t> – 4 банки - </a:t>
            </a:r>
            <a:r>
              <a:rPr lang="uk-UA" dirty="0"/>
              <a:t>1828 грн</a:t>
            </a:r>
          </a:p>
          <a:p>
            <a:r>
              <a:rPr lang="uk-UA" b="1" dirty="0"/>
              <a:t>Пиломатеріали в асортименті: дошка обрізна 40мм; брус 40мм*40мм; дошка 30мм </a:t>
            </a:r>
            <a:r>
              <a:rPr lang="uk-UA" dirty="0"/>
              <a:t>– 7300 грн</a:t>
            </a:r>
          </a:p>
          <a:p>
            <a:r>
              <a:rPr lang="uk-UA" b="1" dirty="0"/>
              <a:t>Цвяхи будівельні 100 мм упаковка 10 кг </a:t>
            </a:r>
            <a:r>
              <a:rPr lang="uk-UA" dirty="0"/>
              <a:t>– 490 грн</a:t>
            </a:r>
          </a:p>
          <a:p>
            <a:r>
              <a:rPr lang="uk-UA" b="1" dirty="0"/>
              <a:t>Пензель для фарбування - 5 </a:t>
            </a:r>
            <a:r>
              <a:rPr lang="uk-UA" b="1" dirty="0" err="1"/>
              <a:t>шт</a:t>
            </a:r>
            <a:r>
              <a:rPr lang="uk-UA" b="1" dirty="0"/>
              <a:t> - </a:t>
            </a:r>
            <a:r>
              <a:rPr lang="uk-UA" dirty="0"/>
              <a:t>140 грн</a:t>
            </a:r>
          </a:p>
          <a:p>
            <a:r>
              <a:rPr lang="uk-UA" b="1" dirty="0" err="1"/>
              <a:t>Валік</a:t>
            </a:r>
            <a:r>
              <a:rPr lang="uk-UA" b="1" dirty="0"/>
              <a:t> для фарбування з ручкою - 2 </a:t>
            </a:r>
            <a:r>
              <a:rPr lang="uk-UA" b="1" dirty="0" err="1"/>
              <a:t>шт</a:t>
            </a:r>
            <a:r>
              <a:rPr lang="uk-UA" b="1" dirty="0"/>
              <a:t> - </a:t>
            </a:r>
            <a:r>
              <a:rPr lang="uk-UA" dirty="0"/>
              <a:t>236 грн</a:t>
            </a:r>
          </a:p>
          <a:p>
            <a:r>
              <a:rPr lang="uk-UA" b="1" dirty="0" err="1"/>
              <a:t>Саморіз</a:t>
            </a:r>
            <a:r>
              <a:rPr lang="uk-UA" b="1" dirty="0"/>
              <a:t> по дереву 70 мм - 1 упаковка – </a:t>
            </a:r>
            <a:r>
              <a:rPr lang="uk-UA" dirty="0"/>
              <a:t>176 грн</a:t>
            </a:r>
          </a:p>
        </p:txBody>
      </p:sp>
    </p:spTree>
    <p:extLst>
      <p:ext uri="{BB962C8B-B14F-4D97-AF65-F5344CB8AC3E}">
        <p14:creationId xmlns:p14="http://schemas.microsoft.com/office/powerpoint/2010/main" val="3604754518"/>
      </p:ext>
    </p:extLst>
  </p:cSld>
  <p:clrMapOvr>
    <a:masterClrMapping/>
  </p:clrMapOvr>
</p:sld>
</file>

<file path=ppt/theme/theme1.xml><?xml version="1.0" encoding="utf-8"?>
<a:theme xmlns:a="http://schemas.openxmlformats.org/drawingml/2006/main" name="TF10001025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025" id="{F9915BBD-9749-466F-995C-8C8D6A938EC0}" vid="{CF1D1A65-FC75-42D2-B7EF-D2991382DC6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273</Words>
  <Application>Microsoft Office PowerPoint</Application>
  <PresentationFormat>Широкий екран</PresentationFormat>
  <Paragraphs>23</Paragraphs>
  <Slides>6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6</vt:i4>
      </vt:variant>
    </vt:vector>
  </HeadingPairs>
  <TitlesOfParts>
    <vt:vector size="8" baseType="lpstr">
      <vt:lpstr>Franklin Gothic Book</vt:lpstr>
      <vt:lpstr>TF10001025</vt:lpstr>
      <vt:lpstr>Відновлення дитячого майданчика у с. Велика Каратуль </vt:lpstr>
      <vt:lpstr>Проблема, на вирішення якої спрямована ініціатива:</vt:lpstr>
      <vt:lpstr>Мета ініціативи:</vt:lpstr>
      <vt:lpstr>Цілі ініціативи: </vt:lpstr>
      <vt:lpstr>Очікувані результати ініціативи:</vt:lpstr>
      <vt:lpstr>Загальний бюджет: 10169 грн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  ініціативи:</dc:title>
  <dc:creator>380956973900</dc:creator>
  <cp:lastModifiedBy>rozumniki</cp:lastModifiedBy>
  <cp:revision>5</cp:revision>
  <dcterms:created xsi:type="dcterms:W3CDTF">2024-07-16T11:17:47Z</dcterms:created>
  <dcterms:modified xsi:type="dcterms:W3CDTF">2024-08-13T13:27:50Z</dcterms:modified>
</cp:coreProperties>
</file>