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B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3E00141-1B9C-455E-B403-CB9C55A30F68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D26C72A-005F-4462-94F6-773AA76054E6}" type="slidenum">
              <a:rPr lang="en-US" smtClean="0"/>
              <a:t>‹№›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43475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0141-1B9C-455E-B403-CB9C55A30F68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6C72A-005F-4462-94F6-773AA76054E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10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0141-1B9C-455E-B403-CB9C55A30F68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6C72A-005F-4462-94F6-773AA76054E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592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0141-1B9C-455E-B403-CB9C55A30F68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6C72A-005F-4462-94F6-773AA76054E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79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3E00141-1B9C-455E-B403-CB9C55A30F68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D26C72A-005F-4462-94F6-773AA76054E6}" type="slidenum">
              <a:rPr lang="en-US" smtClean="0"/>
              <a:t>‹№›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947733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0141-1B9C-455E-B403-CB9C55A30F68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6C72A-005F-4462-94F6-773AA76054E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2221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0141-1B9C-455E-B403-CB9C55A30F68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6C72A-005F-4462-94F6-773AA76054E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6723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0141-1B9C-455E-B403-CB9C55A30F68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6C72A-005F-4462-94F6-773AA76054E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41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0141-1B9C-455E-B403-CB9C55A30F68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6C72A-005F-4462-94F6-773AA76054E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23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13E00141-1B9C-455E-B403-CB9C55A30F68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0D26C72A-005F-4462-94F6-773AA76054E6}" type="slidenum">
              <a:rPr lang="en-US" smtClean="0"/>
              <a:t>‹№›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76067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13E00141-1B9C-455E-B403-CB9C55A30F68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0D26C72A-005F-4462-94F6-773AA76054E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1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3E00141-1B9C-455E-B403-CB9C55A30F68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D26C72A-005F-4462-94F6-773AA76054E6}" type="slidenum">
              <a:rPr lang="en-US" smtClean="0"/>
              <a:t>‹№›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58869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rozetka.com.ua/ua/373791324/p373791324/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8520" y="1172614"/>
            <a:ext cx="10318418" cy="4394988"/>
          </a:xfrm>
        </p:spPr>
        <p:txBody>
          <a:bodyPr/>
          <a:lstStyle/>
          <a:p>
            <a:r>
              <a:rPr lang="uk-UA" sz="12000" dirty="0" smtClean="0"/>
              <a:t>Світлячки</a:t>
            </a:r>
            <a:endParaRPr lang="en-US" sz="120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215043" y="5729814"/>
            <a:ext cx="8045373" cy="742279"/>
          </a:xfrm>
        </p:spPr>
        <p:txBody>
          <a:bodyPr>
            <a:normAutofit/>
          </a:bodyPr>
          <a:lstStyle/>
          <a:p>
            <a:r>
              <a:rPr lang="uk-UA" sz="3600" dirty="0" smtClean="0"/>
              <a:t>Вуличне освітлення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17850975"/>
      </p:ext>
    </p:extLst>
  </p:cSld>
  <p:clrMapOvr>
    <a:masterClrMapping/>
  </p:clrMapOvr>
  <p:transition spd="slow" advClick="0" advTm="2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302" y="3412939"/>
            <a:ext cx="3092115" cy="1196671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>
                <a:ln>
                  <a:solidFill>
                    <a:srgbClr val="FFC000"/>
                  </a:solidFill>
                </a:ln>
              </a:rPr>
              <a:t>Проблема на вирішення якої спрямована ініціатива</a:t>
            </a:r>
            <a:endParaRPr lang="en-US" sz="2800" dirty="0">
              <a:ln>
                <a:solidFill>
                  <a:srgbClr val="FFC000"/>
                </a:solidFill>
              </a:ln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uk-UA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Встановлення вуличного освітлення біля території  </a:t>
            </a:r>
            <a:r>
              <a:rPr lang="uk-UA" sz="40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Дем’янецької</a:t>
            </a:r>
            <a:r>
              <a:rPr lang="uk-UA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Гімназії</a:t>
            </a:r>
            <a:endParaRPr lang="en-US" sz="4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30" name="Picture 6" descr="уличный фонарь PNG рисунок, картинки и пнг прозрачный для бесплатной  загрузки | Pngtre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694" y="2423123"/>
            <a:ext cx="5123131" cy="512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169203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97091" y="2648579"/>
            <a:ext cx="4031672" cy="1528720"/>
          </a:xfrm>
        </p:spPr>
        <p:txBody>
          <a:bodyPr>
            <a:noAutofit/>
          </a:bodyPr>
          <a:lstStyle/>
          <a:p>
            <a:pPr algn="ctr"/>
            <a:r>
              <a:rPr lang="uk-UA" sz="13800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мета</a:t>
            </a:r>
            <a:endParaRPr lang="en-US" sz="138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Сприяти </a:t>
            </a:r>
            <a:r>
              <a:rPr lang="uk-UA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встановленню </a:t>
            </a:r>
            <a:r>
              <a:rPr lang="uk-UA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ліхтарів </a:t>
            </a:r>
            <a:r>
              <a:rPr lang="uk-UA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</a:t>
            </a:r>
            <a:r>
              <a:rPr lang="uk-UA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uk-UA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вулиці Шкільній задля освітлення території біля </a:t>
            </a:r>
            <a:r>
              <a:rPr lang="uk-UA" sz="40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Дем’янецької</a:t>
            </a:r>
            <a:r>
              <a:rPr lang="uk-UA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Гімназії</a:t>
            </a:r>
            <a:endParaRPr lang="en-US" sz="4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804353" y="4031293"/>
            <a:ext cx="3138808" cy="31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0901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0950" y="2814603"/>
            <a:ext cx="4591050" cy="1196671"/>
          </a:xfrm>
        </p:spPr>
        <p:txBody>
          <a:bodyPr>
            <a:noAutofit/>
          </a:bodyPr>
          <a:lstStyle/>
          <a:p>
            <a:pPr algn="ctr"/>
            <a:r>
              <a:rPr lang="uk-UA" sz="8000" cap="none" spc="0" dirty="0" smtClean="0">
                <a:ln w="0"/>
                <a:solidFill>
                  <a:srgbClr val="F8B32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завдання</a:t>
            </a:r>
            <a:endParaRPr lang="en-US" sz="8000" cap="none" spc="0" dirty="0">
              <a:ln w="0"/>
              <a:solidFill>
                <a:srgbClr val="F8B32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Проведення опитування</a:t>
            </a:r>
            <a:r>
              <a:rPr lang="uk-UA" sz="40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en-US" b="1" smtClean="0"/>
          </a:p>
          <a:p>
            <a:pPr marL="514350" indent="-514350">
              <a:buFont typeface="+mj-lt"/>
              <a:buAutoNum type="arabicPeriod"/>
            </a:pPr>
            <a:r>
              <a:rPr lang="uk-UA" sz="4000" b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Пошук варіантів енергоефективного вуличного освітлення</a:t>
            </a:r>
            <a:r>
              <a:rPr lang="uk-UA" sz="4800" b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Визначення </a:t>
            </a:r>
            <a:r>
              <a:rPr lang="uk-UA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способів встановлення</a:t>
            </a:r>
            <a:r>
              <a:rPr lang="uk-UA" sz="40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064" name="Picture 16" descr="ไฟถนน PNG สำหรับการดาวน์โหลดฟรี - Lovepik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44" b="91279" l="10000" r="90000">
                        <a14:foregroundMark x1="30233" y1="6860" x2="30465" y2="91047"/>
                        <a14:foregroundMark x1="31860" y1="32209" x2="31628" y2="91279"/>
                        <a14:foregroundMark x1="31395" y1="33372" x2="36977" y2="23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30513" y="-131436"/>
            <a:ext cx="7559800" cy="755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63656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30836" y="3022421"/>
            <a:ext cx="4461164" cy="1196671"/>
          </a:xfrm>
        </p:spPr>
        <p:txBody>
          <a:bodyPr>
            <a:noAutofit/>
          </a:bodyPr>
          <a:lstStyle/>
          <a:p>
            <a:pPr algn="ctr"/>
            <a:r>
              <a:rPr lang="uk-UA" sz="6600" cap="none" spc="0" dirty="0" smtClean="0">
                <a:ln w="0"/>
                <a:solidFill>
                  <a:srgbClr val="F8B32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очікувані результати</a:t>
            </a:r>
            <a:endParaRPr lang="en-US" sz="6600" cap="none" spc="0" dirty="0">
              <a:ln w="0"/>
              <a:solidFill>
                <a:srgbClr val="F8B32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000" b="1" dirty="0" err="1" smtClean="0">
                <a:ln w="0"/>
                <a:solidFill>
                  <a:schemeClr val="accent1"/>
                </a:solidFill>
              </a:rPr>
              <a:t>вирішення</a:t>
            </a:r>
            <a:r>
              <a:rPr lang="ru-RU" sz="2000" b="1" dirty="0" smtClean="0">
                <a:ln w="0"/>
                <a:solidFill>
                  <a:schemeClr val="accent1"/>
                </a:solidFill>
              </a:rPr>
              <a:t> </a:t>
            </a:r>
            <a:r>
              <a:rPr lang="ru-RU" sz="2000" b="1" dirty="0" err="1">
                <a:ln w="0"/>
                <a:solidFill>
                  <a:schemeClr val="accent1"/>
                </a:solidFill>
              </a:rPr>
              <a:t>проблеми</a:t>
            </a:r>
            <a:r>
              <a:rPr lang="ru-RU" sz="2000" b="1" dirty="0">
                <a:ln w="0"/>
                <a:solidFill>
                  <a:schemeClr val="accent1"/>
                </a:solidFill>
              </a:rPr>
              <a:t> </a:t>
            </a:r>
            <a:r>
              <a:rPr lang="ru-RU" sz="2000" b="1" dirty="0" err="1">
                <a:ln w="0"/>
                <a:solidFill>
                  <a:schemeClr val="accent1"/>
                </a:solidFill>
              </a:rPr>
              <a:t>освітлення</a:t>
            </a:r>
            <a:r>
              <a:rPr lang="ru-RU" sz="2000" b="1" dirty="0">
                <a:ln w="0"/>
                <a:solidFill>
                  <a:schemeClr val="accent1"/>
                </a:solidFill>
              </a:rPr>
              <a:t> </a:t>
            </a:r>
            <a:r>
              <a:rPr lang="uk-UA" sz="2000" b="1">
                <a:ln w="0"/>
                <a:solidFill>
                  <a:schemeClr val="accent1"/>
                </a:solidFill>
              </a:rPr>
              <a:t>території Дем’янецької гімназії </a:t>
            </a:r>
            <a:r>
              <a:rPr lang="ru-RU" sz="2000" b="1">
                <a:ln w="0"/>
                <a:solidFill>
                  <a:schemeClr val="accent1"/>
                </a:solidFill>
              </a:rPr>
              <a:t>в нічний час.</a:t>
            </a:r>
            <a:endParaRPr lang="en-US" sz="2000" b="1">
              <a:ln w="0"/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000" b="1" smtClean="0">
                <a:ln w="0"/>
                <a:solidFill>
                  <a:schemeClr val="accent1"/>
                </a:solidFill>
              </a:rPr>
              <a:t>зменшення </a:t>
            </a:r>
            <a:r>
              <a:rPr lang="ru-RU" sz="2000" b="1">
                <a:ln w="0"/>
                <a:solidFill>
                  <a:schemeClr val="accent1"/>
                </a:solidFill>
              </a:rPr>
              <a:t>соціальної напруги і покращення </a:t>
            </a:r>
            <a:r>
              <a:rPr lang="uk-UA" sz="2000" b="1">
                <a:ln w="0"/>
                <a:solidFill>
                  <a:schemeClr val="accent1"/>
                </a:solidFill>
              </a:rPr>
              <a:t>безпекової </a:t>
            </a:r>
            <a:r>
              <a:rPr lang="ru-RU" sz="2000" b="1" smtClean="0">
                <a:ln w="0"/>
                <a:solidFill>
                  <a:schemeClr val="accent1"/>
                </a:solidFill>
              </a:rPr>
              <a:t>ситуації.</a:t>
            </a:r>
            <a:endParaRPr lang="en-US" sz="2000" b="1">
              <a:ln w="0"/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000" b="1" smtClean="0">
                <a:ln w="0"/>
                <a:solidFill>
                  <a:schemeClr val="accent1"/>
                </a:solidFill>
              </a:rPr>
              <a:t>економне </a:t>
            </a:r>
            <a:r>
              <a:rPr lang="ru-RU" sz="2000" b="1">
                <a:ln w="0"/>
                <a:solidFill>
                  <a:schemeClr val="accent1"/>
                </a:solidFill>
              </a:rPr>
              <a:t>та ефективне використання бюджетних та залучених до реалізації проєкту коштів через використання світильників </a:t>
            </a:r>
            <a:r>
              <a:rPr lang="uk-UA" sz="2000" b="1">
                <a:ln w="0"/>
                <a:solidFill>
                  <a:schemeClr val="accent1"/>
                </a:solidFill>
              </a:rPr>
              <a:t>із сонячними батареями</a:t>
            </a:r>
            <a:r>
              <a:rPr lang="ru-RU" sz="2000" b="1">
                <a:ln w="0"/>
                <a:solidFill>
                  <a:schemeClr val="accent1"/>
                </a:solidFill>
              </a:rPr>
              <a:t>.</a:t>
            </a:r>
            <a:endParaRPr lang="en-US" sz="2000" b="1">
              <a:ln w="0"/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000" b="1" smtClean="0">
                <a:ln w="0"/>
                <a:solidFill>
                  <a:schemeClr val="accent1"/>
                </a:solidFill>
              </a:rPr>
              <a:t>підвищення </a:t>
            </a:r>
            <a:r>
              <a:rPr lang="ru-RU" sz="2000" b="1">
                <a:ln w="0"/>
                <a:solidFill>
                  <a:schemeClr val="accent1"/>
                </a:solidFill>
              </a:rPr>
              <a:t>рівня довіри, поваги і взаємодопомоги між учасниками проєкту – громадою та місцевою владою, що дасть можливість реалізації інших спільних проєктів </a:t>
            </a:r>
            <a:r>
              <a:rPr lang="ru-RU" sz="2000" b="1">
                <a:ln w="0"/>
                <a:solidFill>
                  <a:schemeClr val="accent1"/>
                </a:solidFill>
              </a:rPr>
              <a:t>в </a:t>
            </a:r>
            <a:r>
              <a:rPr lang="ru-RU" sz="2000" b="1" smtClean="0">
                <a:ln w="0"/>
                <a:solidFill>
                  <a:schemeClr val="accent1"/>
                </a:solidFill>
              </a:rPr>
              <a:t>подальшому.</a:t>
            </a:r>
            <a:endParaRPr lang="en-US" sz="2800" b="1" dirty="0">
              <a:ln w="0"/>
              <a:solidFill>
                <a:schemeClr val="accent1"/>
              </a:solidFill>
            </a:endParaRPr>
          </a:p>
        </p:txBody>
      </p:sp>
      <p:pic>
        <p:nvPicPr>
          <p:cNvPr id="1026" name="Picture 2" descr="Ліхтар вуличний Brille GL-03 E-3 AC (141300)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5" b="99875" l="10000" r="90000">
                        <a14:backgroundMark x1="47750" y1="52000" x2="55500" y2="64000"/>
                        <a14:backgroundMark x1="45625" y1="51750" x2="55500" y2="52000"/>
                        <a14:backgroundMark x1="47500" y1="48750" x2="54375" y2="4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517" y="5210488"/>
            <a:ext cx="4629319" cy="462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3093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1673" y="3077839"/>
            <a:ext cx="4211782" cy="1196671"/>
          </a:xfrm>
        </p:spPr>
        <p:txBody>
          <a:bodyPr>
            <a:noAutofit/>
          </a:bodyPr>
          <a:lstStyle/>
          <a:p>
            <a:r>
              <a:rPr lang="uk-UA" sz="13800" cap="none" spc="0" dirty="0" smtClean="0">
                <a:ln w="0"/>
                <a:solidFill>
                  <a:srgbClr val="F8B32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опис</a:t>
            </a:r>
            <a:endParaRPr lang="en-US" sz="13800" cap="none" spc="0" dirty="0">
              <a:ln w="0"/>
              <a:solidFill>
                <a:srgbClr val="F8B32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err="1">
                <a:ln w="0"/>
                <a:solidFill>
                  <a:schemeClr val="accent1"/>
                </a:solidFill>
              </a:rPr>
              <a:t>Відсутність</a:t>
            </a:r>
            <a:r>
              <a:rPr lang="ru-RU" sz="2000" b="1" dirty="0">
                <a:ln w="0"/>
                <a:solidFill>
                  <a:schemeClr val="accent1"/>
                </a:solidFill>
              </a:rPr>
              <a:t> </a:t>
            </a:r>
            <a:r>
              <a:rPr lang="ru-RU" sz="2000" b="1" dirty="0" err="1">
                <a:ln w="0"/>
                <a:solidFill>
                  <a:schemeClr val="accent1"/>
                </a:solidFill>
              </a:rPr>
              <a:t>вуличного</a:t>
            </a:r>
            <a:r>
              <a:rPr lang="ru-RU" sz="2000" b="1" dirty="0">
                <a:ln w="0"/>
                <a:solidFill>
                  <a:schemeClr val="accent1"/>
                </a:solidFill>
              </a:rPr>
              <a:t> </a:t>
            </a:r>
            <a:r>
              <a:rPr lang="ru-RU" sz="2000" b="1" dirty="0" err="1">
                <a:ln w="0"/>
                <a:solidFill>
                  <a:schemeClr val="accent1"/>
                </a:solidFill>
              </a:rPr>
              <a:t>освітлення</a:t>
            </a:r>
            <a:r>
              <a:rPr lang="ru-RU" sz="2000" b="1" dirty="0">
                <a:ln w="0"/>
                <a:solidFill>
                  <a:schemeClr val="accent1"/>
                </a:solidFill>
              </a:rPr>
              <a:t> негативно </a:t>
            </a:r>
            <a:r>
              <a:rPr lang="ru-RU" sz="2000" b="1" dirty="0" err="1">
                <a:ln w="0"/>
                <a:solidFill>
                  <a:schemeClr val="accent1"/>
                </a:solidFill>
              </a:rPr>
              <a:t>впливає</a:t>
            </a:r>
            <a:r>
              <a:rPr lang="ru-RU" sz="2000" b="1" dirty="0">
                <a:ln w="0"/>
                <a:solidFill>
                  <a:schemeClr val="accent1"/>
                </a:solidFill>
              </a:rPr>
              <a:t> на </a:t>
            </a:r>
            <a:r>
              <a:rPr lang="ru-RU" sz="2000" b="1" dirty="0" err="1">
                <a:ln w="0"/>
                <a:solidFill>
                  <a:schemeClr val="accent1"/>
                </a:solidFill>
              </a:rPr>
              <a:t>рівень</a:t>
            </a:r>
            <a:r>
              <a:rPr lang="ru-RU" sz="2000" b="1" dirty="0">
                <a:ln w="0"/>
                <a:solidFill>
                  <a:schemeClr val="accent1"/>
                </a:solidFill>
              </a:rPr>
              <a:t> </a:t>
            </a:r>
            <a:r>
              <a:rPr lang="ru-RU" sz="2000" b="1" dirty="0" err="1">
                <a:ln w="0"/>
                <a:solidFill>
                  <a:schemeClr val="accent1"/>
                </a:solidFill>
              </a:rPr>
              <a:t>безпеки</a:t>
            </a:r>
            <a:r>
              <a:rPr lang="ru-RU" sz="2000" b="1" dirty="0">
                <a:ln w="0"/>
                <a:solidFill>
                  <a:schemeClr val="accent1"/>
                </a:solidFill>
              </a:rPr>
              <a:t> та </a:t>
            </a:r>
            <a:r>
              <a:rPr lang="ru-RU" sz="2000" b="1" dirty="0" err="1">
                <a:ln w="0"/>
                <a:solidFill>
                  <a:schemeClr val="accent1"/>
                </a:solidFill>
              </a:rPr>
              <a:t>рівень</a:t>
            </a:r>
            <a:r>
              <a:rPr lang="ru-RU" sz="2000" b="1" dirty="0">
                <a:ln w="0"/>
                <a:solidFill>
                  <a:schemeClr val="accent1"/>
                </a:solidFill>
              </a:rPr>
              <a:t> </a:t>
            </a:r>
            <a:r>
              <a:rPr lang="ru-RU" sz="2000" b="1" dirty="0" err="1">
                <a:ln w="0"/>
                <a:solidFill>
                  <a:schemeClr val="accent1"/>
                </a:solidFill>
              </a:rPr>
              <a:t>комфортності</a:t>
            </a:r>
            <a:r>
              <a:rPr lang="ru-RU" sz="2000" b="1" dirty="0">
                <a:ln w="0"/>
                <a:solidFill>
                  <a:schemeClr val="accent1"/>
                </a:solidFill>
              </a:rPr>
              <a:t> </a:t>
            </a:r>
            <a:r>
              <a:rPr lang="ru-RU" sz="2000" b="1" dirty="0" err="1">
                <a:ln w="0"/>
                <a:solidFill>
                  <a:schemeClr val="accent1"/>
                </a:solidFill>
              </a:rPr>
              <a:t>життя</a:t>
            </a:r>
            <a:r>
              <a:rPr lang="ru-RU" sz="2000" b="1" dirty="0">
                <a:ln w="0"/>
                <a:solidFill>
                  <a:schemeClr val="accent1"/>
                </a:solidFill>
              </a:rPr>
              <a:t> </a:t>
            </a:r>
            <a:r>
              <a:rPr lang="ru-RU" sz="2000" b="1" dirty="0" err="1">
                <a:ln w="0"/>
                <a:solidFill>
                  <a:schemeClr val="accent1"/>
                </a:solidFill>
              </a:rPr>
              <a:t>громадян</a:t>
            </a:r>
            <a:r>
              <a:rPr lang="ru-RU" sz="2000" b="1" dirty="0">
                <a:ln w="0"/>
                <a:solidFill>
                  <a:schemeClr val="accent1"/>
                </a:solidFill>
              </a:rPr>
              <a:t>,</a:t>
            </a:r>
            <a:r>
              <a:rPr lang="uk-UA" sz="2000" b="1">
                <a:ln w="0"/>
                <a:solidFill>
                  <a:schemeClr val="accent1"/>
                </a:solidFill>
              </a:rPr>
              <a:t> особливо школярів,</a:t>
            </a:r>
            <a:r>
              <a:rPr lang="ru-RU" sz="2000" b="1">
                <a:ln w="0"/>
                <a:solidFill>
                  <a:schemeClr val="accent1"/>
                </a:solidFill>
              </a:rPr>
              <a:t> які повертаються в вечірній та нічний час до своїх домівок. </a:t>
            </a:r>
            <a:r>
              <a:rPr lang="ru-RU" sz="2000" b="1" dirty="0" err="1">
                <a:ln w="0"/>
                <a:solidFill>
                  <a:schemeClr val="accent1"/>
                </a:solidFill>
              </a:rPr>
              <a:t>Також</a:t>
            </a:r>
            <a:r>
              <a:rPr lang="ru-RU" sz="2000" b="1" dirty="0">
                <a:ln w="0"/>
                <a:solidFill>
                  <a:schemeClr val="accent1"/>
                </a:solidFill>
              </a:rPr>
              <a:t> дискомфортна </a:t>
            </a:r>
            <a:r>
              <a:rPr lang="ru-RU" sz="2000" b="1" dirty="0" err="1">
                <a:ln w="0"/>
                <a:solidFill>
                  <a:schemeClr val="accent1"/>
                </a:solidFill>
              </a:rPr>
              <a:t>ситуація</a:t>
            </a:r>
            <a:r>
              <a:rPr lang="ru-RU" sz="2000" b="1" dirty="0">
                <a:ln w="0"/>
                <a:solidFill>
                  <a:schemeClr val="accent1"/>
                </a:solidFill>
              </a:rPr>
              <a:t> є і для </a:t>
            </a:r>
            <a:r>
              <a:rPr lang="ru-RU" sz="2000" b="1" dirty="0" err="1">
                <a:ln w="0"/>
                <a:solidFill>
                  <a:schemeClr val="accent1"/>
                </a:solidFill>
              </a:rPr>
              <a:t>водіїв</a:t>
            </a:r>
            <a:r>
              <a:rPr lang="ru-RU" sz="2000" b="1" dirty="0">
                <a:ln w="0"/>
                <a:solidFill>
                  <a:schemeClr val="accent1"/>
                </a:solidFill>
              </a:rPr>
              <a:t> автотранспорту, </a:t>
            </a:r>
            <a:r>
              <a:rPr lang="ru-RU" sz="2000" b="1" dirty="0" err="1">
                <a:ln w="0"/>
                <a:solidFill>
                  <a:schemeClr val="accent1"/>
                </a:solidFill>
              </a:rPr>
              <a:t>які</a:t>
            </a:r>
            <a:r>
              <a:rPr lang="ru-RU" sz="2000" b="1" dirty="0">
                <a:ln w="0"/>
                <a:solidFill>
                  <a:schemeClr val="accent1"/>
                </a:solidFill>
              </a:rPr>
              <a:t> у </a:t>
            </a:r>
            <a:r>
              <a:rPr lang="ru-RU" sz="2000" b="1" dirty="0" err="1">
                <a:ln w="0"/>
                <a:solidFill>
                  <a:schemeClr val="accent1"/>
                </a:solidFill>
              </a:rPr>
              <a:t>вечірній</a:t>
            </a:r>
            <a:r>
              <a:rPr lang="ru-RU" sz="2000" b="1" dirty="0">
                <a:ln w="0"/>
                <a:solidFill>
                  <a:schemeClr val="accent1"/>
                </a:solidFill>
              </a:rPr>
              <a:t> і </a:t>
            </a:r>
            <a:r>
              <a:rPr lang="ru-RU" sz="2000" b="1" dirty="0" err="1">
                <a:ln w="0"/>
                <a:solidFill>
                  <a:schemeClr val="accent1"/>
                </a:solidFill>
              </a:rPr>
              <a:t>нічний</a:t>
            </a:r>
            <a:r>
              <a:rPr lang="ru-RU" sz="2000" b="1" dirty="0">
                <a:ln w="0"/>
                <a:solidFill>
                  <a:schemeClr val="accent1"/>
                </a:solidFill>
              </a:rPr>
              <a:t> час </a:t>
            </a:r>
            <a:r>
              <a:rPr lang="ru-RU" sz="2000" b="1" dirty="0" err="1">
                <a:ln w="0"/>
                <a:solidFill>
                  <a:schemeClr val="accent1"/>
                </a:solidFill>
              </a:rPr>
              <a:t>проїжджають</a:t>
            </a:r>
            <a:r>
              <a:rPr lang="ru-RU" sz="2000" b="1" dirty="0">
                <a:ln w="0"/>
                <a:solidFill>
                  <a:schemeClr val="accent1"/>
                </a:solidFill>
              </a:rPr>
              <a:t> по</a:t>
            </a:r>
            <a:r>
              <a:rPr lang="uk-UA" sz="2000" b="1">
                <a:ln w="0"/>
                <a:solidFill>
                  <a:schemeClr val="accent1"/>
                </a:solidFill>
              </a:rPr>
              <a:t>вз школу</a:t>
            </a:r>
            <a:r>
              <a:rPr lang="ru-RU" sz="2000" b="1">
                <a:ln w="0"/>
                <a:solidFill>
                  <a:schemeClr val="accent1"/>
                </a:solidFill>
              </a:rPr>
              <a:t>. </a:t>
            </a:r>
            <a:r>
              <a:rPr lang="ru-RU" sz="2000" b="1" dirty="0">
                <a:ln w="0"/>
                <a:solidFill>
                  <a:schemeClr val="accent1"/>
                </a:solidFill>
              </a:rPr>
              <a:t>При </a:t>
            </a:r>
            <a:r>
              <a:rPr lang="ru-RU" sz="2000" b="1" dirty="0" err="1">
                <a:ln w="0"/>
                <a:solidFill>
                  <a:schemeClr val="accent1"/>
                </a:solidFill>
              </a:rPr>
              <a:t>відсутності</a:t>
            </a:r>
            <a:r>
              <a:rPr lang="ru-RU" sz="2000" b="1" dirty="0">
                <a:ln w="0"/>
                <a:solidFill>
                  <a:schemeClr val="accent1"/>
                </a:solidFill>
              </a:rPr>
              <a:t> </a:t>
            </a:r>
            <a:r>
              <a:rPr lang="ru-RU" sz="2000" b="1" dirty="0" err="1">
                <a:ln w="0"/>
                <a:solidFill>
                  <a:schemeClr val="accent1"/>
                </a:solidFill>
              </a:rPr>
              <a:t>вуличного</a:t>
            </a:r>
            <a:r>
              <a:rPr lang="ru-RU" sz="2000" b="1" dirty="0">
                <a:ln w="0"/>
                <a:solidFill>
                  <a:schemeClr val="accent1"/>
                </a:solidFill>
              </a:rPr>
              <a:t> </a:t>
            </a:r>
            <a:r>
              <a:rPr lang="ru-RU" sz="2000" b="1" dirty="0" err="1">
                <a:ln w="0"/>
                <a:solidFill>
                  <a:schemeClr val="accent1"/>
                </a:solidFill>
              </a:rPr>
              <a:t>освітлення</a:t>
            </a:r>
            <a:r>
              <a:rPr lang="ru-RU" sz="2000" b="1" dirty="0">
                <a:ln w="0"/>
                <a:solidFill>
                  <a:schemeClr val="accent1"/>
                </a:solidFill>
              </a:rPr>
              <a:t> </a:t>
            </a:r>
            <a:r>
              <a:rPr lang="ru-RU" sz="2000" b="1" dirty="0" err="1">
                <a:ln w="0"/>
                <a:solidFill>
                  <a:schemeClr val="accent1"/>
                </a:solidFill>
              </a:rPr>
              <a:t>збільшуються</a:t>
            </a:r>
            <a:r>
              <a:rPr lang="ru-RU" sz="2000" b="1" dirty="0">
                <a:ln w="0"/>
                <a:solidFill>
                  <a:schemeClr val="accent1"/>
                </a:solidFill>
              </a:rPr>
              <a:t> </a:t>
            </a:r>
            <a:r>
              <a:rPr lang="ru-RU" sz="2000" b="1" dirty="0" err="1">
                <a:ln w="0"/>
                <a:solidFill>
                  <a:schemeClr val="accent1"/>
                </a:solidFill>
              </a:rPr>
              <a:t>випадки</a:t>
            </a:r>
            <a:r>
              <a:rPr lang="ru-RU" sz="2000" b="1" dirty="0">
                <a:ln w="0"/>
                <a:solidFill>
                  <a:schemeClr val="accent1"/>
                </a:solidFill>
              </a:rPr>
              <a:t> травматизму та ДТП. Проблема </a:t>
            </a:r>
            <a:r>
              <a:rPr lang="ru-RU" sz="2000" b="1" dirty="0" err="1">
                <a:ln w="0"/>
                <a:solidFill>
                  <a:schemeClr val="accent1"/>
                </a:solidFill>
              </a:rPr>
              <a:t>загострюється</a:t>
            </a:r>
            <a:r>
              <a:rPr lang="ru-RU" sz="2000" b="1" dirty="0">
                <a:ln w="0"/>
                <a:solidFill>
                  <a:schemeClr val="accent1"/>
                </a:solidFill>
              </a:rPr>
              <a:t> </a:t>
            </a:r>
            <a:r>
              <a:rPr lang="ru-RU" sz="2000" b="1" dirty="0" err="1">
                <a:ln w="0"/>
                <a:solidFill>
                  <a:schemeClr val="accent1"/>
                </a:solidFill>
              </a:rPr>
              <a:t>під</a:t>
            </a:r>
            <a:r>
              <a:rPr lang="ru-RU" sz="2000" b="1" dirty="0">
                <a:ln w="0"/>
                <a:solidFill>
                  <a:schemeClr val="accent1"/>
                </a:solidFill>
              </a:rPr>
              <a:t> час </a:t>
            </a:r>
            <a:r>
              <a:rPr lang="ru-RU" sz="2000" b="1" dirty="0" err="1">
                <a:ln w="0"/>
                <a:solidFill>
                  <a:schemeClr val="accent1"/>
                </a:solidFill>
              </a:rPr>
              <a:t>зимового</a:t>
            </a:r>
            <a:r>
              <a:rPr lang="ru-RU" sz="2000" b="1" dirty="0">
                <a:ln w="0"/>
                <a:solidFill>
                  <a:schemeClr val="accent1"/>
                </a:solidFill>
              </a:rPr>
              <a:t> </a:t>
            </a:r>
            <a:r>
              <a:rPr lang="ru-RU" sz="2000" b="1" dirty="0" err="1">
                <a:ln w="0"/>
                <a:solidFill>
                  <a:schemeClr val="accent1"/>
                </a:solidFill>
              </a:rPr>
              <a:t>періоду</a:t>
            </a:r>
            <a:r>
              <a:rPr lang="ru-RU" sz="2000" b="1" dirty="0">
                <a:ln w="0"/>
                <a:solidFill>
                  <a:schemeClr val="accent1"/>
                </a:solidFill>
              </a:rPr>
              <a:t>, коли </a:t>
            </a:r>
            <a:r>
              <a:rPr lang="ru-RU" sz="2000" b="1" dirty="0" err="1">
                <a:ln w="0"/>
                <a:solidFill>
                  <a:schemeClr val="accent1"/>
                </a:solidFill>
              </a:rPr>
              <a:t>ожеледиця</a:t>
            </a:r>
            <a:r>
              <a:rPr lang="ru-RU" sz="2000" b="1" dirty="0">
                <a:ln w="0"/>
                <a:solidFill>
                  <a:schemeClr val="accent1"/>
                </a:solidFill>
              </a:rPr>
              <a:t>, </a:t>
            </a:r>
            <a:r>
              <a:rPr lang="ru-RU" sz="2000" b="1" dirty="0" err="1">
                <a:ln w="0"/>
                <a:solidFill>
                  <a:schemeClr val="accent1"/>
                </a:solidFill>
              </a:rPr>
              <a:t>що</a:t>
            </a:r>
            <a:r>
              <a:rPr lang="ru-RU" sz="2000" b="1" dirty="0">
                <a:ln w="0"/>
                <a:solidFill>
                  <a:schemeClr val="accent1"/>
                </a:solidFill>
              </a:rPr>
              <a:t> приводить до </a:t>
            </a:r>
            <a:r>
              <a:rPr lang="ru-RU" sz="2000" b="1" dirty="0" err="1">
                <a:ln w="0"/>
                <a:solidFill>
                  <a:schemeClr val="accent1"/>
                </a:solidFill>
              </a:rPr>
              <a:t>травмування</a:t>
            </a:r>
            <a:r>
              <a:rPr lang="ru-RU" sz="2000" b="1" dirty="0">
                <a:ln w="0"/>
                <a:solidFill>
                  <a:schemeClr val="accent1"/>
                </a:solidFill>
              </a:rPr>
              <a:t> </a:t>
            </a:r>
            <a:r>
              <a:rPr lang="ru-RU" sz="2000" b="1" dirty="0" err="1">
                <a:ln w="0"/>
                <a:solidFill>
                  <a:schemeClr val="accent1"/>
                </a:solidFill>
              </a:rPr>
              <a:t>пішоходів</a:t>
            </a:r>
            <a:r>
              <a:rPr lang="ru-RU" sz="2000" b="1" dirty="0">
                <a:ln w="0"/>
                <a:solidFill>
                  <a:schemeClr val="accent1"/>
                </a:solidFill>
              </a:rPr>
              <a:t>. </a:t>
            </a:r>
            <a:r>
              <a:rPr lang="uk-UA" sz="2000" b="1">
                <a:ln w="0"/>
                <a:solidFill>
                  <a:schemeClr val="accent1"/>
                </a:solidFill>
              </a:rPr>
              <a:t>Якщо встановити енергоощадні ліхтарі на сонячних батареях біля школи це </a:t>
            </a:r>
            <a:r>
              <a:rPr lang="ru-RU" sz="2000" b="1">
                <a:ln w="0"/>
                <a:solidFill>
                  <a:schemeClr val="accent1"/>
                </a:solidFill>
              </a:rPr>
              <a:t>дасть можливість до безпечного та комфортного перебування мешканців села.</a:t>
            </a:r>
            <a:endParaRPr lang="uk-UA" sz="2000" b="1" dirty="0" smtClean="0">
              <a:ln w="0"/>
              <a:solidFill>
                <a:schemeClr val="accent1"/>
              </a:solidFill>
            </a:endParaRPr>
          </a:p>
        </p:txBody>
      </p:sp>
      <p:pic>
        <p:nvPicPr>
          <p:cNvPr id="2054" name="Picture 6" descr="Вуличні світильники | Замовити з доставкою по Україні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871" y="5308421"/>
            <a:ext cx="217170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91594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8545" y="3230239"/>
            <a:ext cx="4253346" cy="1196671"/>
          </a:xfrm>
        </p:spPr>
        <p:txBody>
          <a:bodyPr>
            <a:noAutofit/>
          </a:bodyPr>
          <a:lstStyle/>
          <a:p>
            <a:pPr algn="ctr"/>
            <a:r>
              <a:rPr lang="uk-UA" sz="7200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партнери ініціативи</a:t>
            </a:r>
            <a:endParaRPr lang="en-US" sz="72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uk-UA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ГО «</a:t>
            </a:r>
            <a:r>
              <a:rPr lang="uk-UA" sz="36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АРГС</a:t>
            </a:r>
            <a:r>
              <a:rPr lang="uk-UA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».</a:t>
            </a:r>
          </a:p>
          <a:p>
            <a:pPr marL="742950" indent="-742950">
              <a:buFont typeface="+mj-lt"/>
              <a:buAutoNum type="arabicPeriod"/>
            </a:pPr>
            <a:r>
              <a:rPr lang="uk-UA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uk-UA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Молодіжна </a:t>
            </a:r>
            <a:r>
              <a:rPr lang="uk-UA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рада.</a:t>
            </a:r>
          </a:p>
          <a:p>
            <a:pPr marL="742950" indent="-742950">
              <a:buFont typeface="+mj-lt"/>
              <a:buAutoNum type="arabicPeriod"/>
            </a:pPr>
            <a:r>
              <a:rPr lang="uk-UA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uk-UA" sz="36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МЦ</a:t>
            </a:r>
            <a:r>
              <a:rPr lang="uk-UA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«Зустріч</a:t>
            </a:r>
            <a:r>
              <a:rPr lang="uk-UA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».</a:t>
            </a:r>
          </a:p>
          <a:p>
            <a:pPr marL="742950" indent="-742950">
              <a:buFont typeface="+mj-lt"/>
              <a:buAutoNum type="arabicPeriod"/>
            </a:pPr>
            <a:r>
              <a:rPr lang="uk-UA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uk-UA" sz="36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ОМС</a:t>
            </a:r>
            <a:r>
              <a:rPr lang="uk-UA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</a:p>
          <a:p>
            <a:pPr marL="742950" indent="-742950">
              <a:buFont typeface="+mj-lt"/>
              <a:buAutoNum type="arabicPeriod"/>
            </a:pPr>
            <a:r>
              <a:rPr lang="uk-UA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uk-UA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</a:t>
            </a:r>
            <a:r>
              <a:rPr lang="uk-UA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дміністрація  </a:t>
            </a:r>
            <a:r>
              <a:rPr lang="uk-UA" sz="36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Дем’янецької</a:t>
            </a:r>
            <a:r>
              <a:rPr lang="uk-UA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uk-UA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гімназії.</a:t>
            </a:r>
            <a:endParaRPr lang="uk-UA" sz="4800" b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074" name="Picture 2" descr="Вуличне світло Ліхтар, ліхтар, Лампа, ліхтар, світло png | PNGW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3889" y1="6600" x2="23889" y2="6600"/>
                        <a14:foregroundMark x1="9167" y1="2172" x2="833" y2="4094"/>
                        <a14:foregroundMark x1="833" y1="4762" x2="8056" y2="10109"/>
                        <a14:foregroundMark x1="14444" y1="11028" x2="26944" y2="9774"/>
                        <a14:foregroundMark x1="26111" y1="10109" x2="32222" y2="6015"/>
                        <a14:foregroundMark x1="74167" y1="1921" x2="73056" y2="11696"/>
                        <a14:foregroundMark x1="85000" y1="3175" x2="86389" y2="7686"/>
                        <a14:foregroundMark x1="81667" y1="1086" x2="91944" y2="4010"/>
                        <a14:backgroundMark x1="79167" y1="334" x2="99722" y2="418"/>
                        <a14:backgroundMark x1="98889" y1="2673" x2="99722" y2="3509"/>
                        <a14:backgroundMark x1="97222" y1="10192" x2="99722" y2="8438"/>
                        <a14:backgroundMark x1="98889" y1="8354" x2="99722" y2="7937"/>
                        <a14:backgroundMark x1="99444" y1="4177" x2="99444" y2="4177"/>
                        <a14:backgroundMark x1="24444" y1="167" x2="24444" y2="167"/>
                        <a14:backgroundMark x1="14722" y1="167" x2="14722" y2="167"/>
                        <a14:backgroundMark x1="56667" y1="14035" x2="65833" y2="13617"/>
                        <a14:backgroundMark x1="35556" y1="13617" x2="29167" y2="13283"/>
                        <a14:backgroundMark x1="556" y1="8521" x2="0" y2="6600"/>
                        <a14:backgroundMark x1="1667" y1="1838" x2="556" y2="4428"/>
                        <a14:backgroundMark x1="28889" y1="501" x2="21389" y2="0"/>
                        <a14:backgroundMark x1="97222" y1="2089" x2="99722" y2="50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669" y="2464954"/>
            <a:ext cx="1321217" cy="439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1165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7300" y="3271803"/>
            <a:ext cx="4584700" cy="1196671"/>
          </a:xfrm>
        </p:spPr>
        <p:txBody>
          <a:bodyPr>
            <a:noAutofit/>
          </a:bodyPr>
          <a:lstStyle/>
          <a:p>
            <a:pPr algn="ctr"/>
            <a:r>
              <a:rPr lang="uk-UA" sz="4800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Для реалізації ініціативи нам потрібно</a:t>
            </a:r>
            <a:r>
              <a:rPr lang="en-US" sz="4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Ліхтар</a:t>
            </a:r>
            <a:r>
              <a:rPr lang="uk-UA" dirty="0" smtClean="0"/>
              <a:t> </a:t>
            </a:r>
            <a:r>
              <a:rPr lang="en-US" dirty="0" smtClean="0"/>
              <a:t>“</a:t>
            </a:r>
            <a:r>
              <a:rPr lang="en-US" b="1" dirty="0" smtClean="0"/>
              <a:t>LED</a:t>
            </a:r>
            <a:r>
              <a:rPr lang="uk-UA" b="1" dirty="0" smtClean="0"/>
              <a:t> </a:t>
            </a:r>
            <a:r>
              <a:rPr lang="en-US" b="1" dirty="0" err="1" smtClean="0"/>
              <a:t>VIDEX</a:t>
            </a:r>
            <a:r>
              <a:rPr lang="en-US" b="1" dirty="0" smtClean="0"/>
              <a:t> </a:t>
            </a:r>
            <a:r>
              <a:rPr lang="en-US" b="1" dirty="0"/>
              <a:t>30W </a:t>
            </a:r>
            <a:r>
              <a:rPr lang="en-US" b="1" dirty="0" smtClean="0"/>
              <a:t>5000K”</a:t>
            </a:r>
            <a:r>
              <a:rPr lang="uk-UA" b="1" dirty="0"/>
              <a:t> </a:t>
            </a:r>
            <a:r>
              <a:rPr lang="uk-UA" b="1" dirty="0" smtClean="0"/>
              <a:t>– 2шт.</a:t>
            </a:r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Вартість</a:t>
            </a:r>
            <a:r>
              <a:rPr lang="uk-UA" dirty="0" smtClean="0"/>
              <a:t> </a:t>
            </a:r>
            <a:r>
              <a:rPr lang="uk-UA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4108</a:t>
            </a:r>
            <a:r>
              <a:rPr lang="uk-UA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грн/1шт.</a:t>
            </a:r>
            <a:r>
              <a:rPr lang="uk-UA" dirty="0" smtClean="0"/>
              <a:t> (</a:t>
            </a:r>
            <a:r>
              <a:rPr lang="ru-RU" b="1" u="sng">
                <a:hlinkClick r:id="rId2"/>
              </a:rPr>
              <a:t>https</a:t>
            </a:r>
            <a:r>
              <a:rPr lang="uk-UA" b="1" u="sng">
                <a:hlinkClick r:id="rId2"/>
              </a:rPr>
              <a:t>://</a:t>
            </a:r>
            <a:r>
              <a:rPr lang="ru-RU" b="1" u="sng">
                <a:hlinkClick r:id="rId2"/>
              </a:rPr>
              <a:t>rozetka</a:t>
            </a:r>
            <a:r>
              <a:rPr lang="uk-UA" b="1" u="sng">
                <a:hlinkClick r:id="rId2"/>
              </a:rPr>
              <a:t>.</a:t>
            </a:r>
            <a:r>
              <a:rPr lang="ru-RU" b="1" u="sng">
                <a:hlinkClick r:id="rId2"/>
              </a:rPr>
              <a:t>com</a:t>
            </a:r>
            <a:r>
              <a:rPr lang="uk-UA" b="1" u="sng">
                <a:hlinkClick r:id="rId2"/>
              </a:rPr>
              <a:t>.</a:t>
            </a:r>
            <a:r>
              <a:rPr lang="ru-RU" b="1" u="sng">
                <a:hlinkClick r:id="rId2"/>
              </a:rPr>
              <a:t>ua</a:t>
            </a:r>
            <a:r>
              <a:rPr lang="uk-UA" b="1" u="sng">
                <a:hlinkClick r:id="rId2"/>
              </a:rPr>
              <a:t>/</a:t>
            </a:r>
            <a:r>
              <a:rPr lang="ru-RU" b="1" u="sng">
                <a:hlinkClick r:id="rId2"/>
              </a:rPr>
              <a:t>ua</a:t>
            </a:r>
            <a:r>
              <a:rPr lang="uk-UA" b="1" u="sng">
                <a:hlinkClick r:id="rId2"/>
              </a:rPr>
              <a:t>/373791324/</a:t>
            </a:r>
            <a:r>
              <a:rPr lang="ru-RU" b="1" u="sng">
                <a:hlinkClick r:id="rId2"/>
              </a:rPr>
              <a:t>p</a:t>
            </a:r>
            <a:r>
              <a:rPr lang="uk-UA" b="1" u="sng">
                <a:hlinkClick r:id="rId2"/>
              </a:rPr>
              <a:t>373791324/</a:t>
            </a:r>
            <a:r>
              <a:rPr lang="uk-UA" b="1"/>
              <a:t> </a:t>
            </a:r>
            <a:r>
              <a:rPr lang="uk-UA" smtClean="0"/>
              <a:t>)</a:t>
            </a:r>
            <a:endParaRPr lang="uk-UA" dirty="0" smtClean="0"/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Вартість </a:t>
            </a:r>
            <a:r>
              <a:rPr lang="uk-UA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доставки (</a:t>
            </a:r>
            <a:r>
              <a:rPr lang="uk-UA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300</a:t>
            </a:r>
            <a:r>
              <a:rPr lang="uk-UA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грн)</a:t>
            </a:r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Тривалість (</a:t>
            </a:r>
            <a:r>
              <a:rPr lang="uk-UA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3</a:t>
            </a:r>
            <a:r>
              <a:rPr lang="uk-UA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місяці)</a:t>
            </a:r>
          </a:p>
          <a:p>
            <a:pPr marL="514350" indent="-514350">
              <a:buFont typeface="+mj-lt"/>
              <a:buAutoNum type="arabicPeriod"/>
            </a:pPr>
            <a:r>
              <a:rPr lang="uk-UA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Загальний бюджет (</a:t>
            </a:r>
            <a:r>
              <a:rPr lang="uk-UA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8516</a:t>
            </a:r>
            <a:r>
              <a:rPr lang="uk-UA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  <a:endParaRPr lang="uk-UA" b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endParaRPr lang="uk-UA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endParaRPr lang="uk-UA" b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endParaRPr lang="uk-UA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endParaRPr lang="uk-UA" b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endParaRPr lang="uk-UA" b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endParaRPr lang="uk-UA" b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uk-UA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5528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Значок</Template>
  <TotalTime>180</TotalTime>
  <Words>276</Words>
  <Application>Microsoft Office PowerPoint</Application>
  <PresentationFormat>Широкий екран</PresentationFormat>
  <Paragraphs>35</Paragraphs>
  <Slides>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4" baseType="lpstr">
      <vt:lpstr>Adobe Fangsong Std R</vt:lpstr>
      <vt:lpstr>Arial</vt:lpstr>
      <vt:lpstr>Corbel</vt:lpstr>
      <vt:lpstr>Gill Sans MT</vt:lpstr>
      <vt:lpstr>Impact</vt:lpstr>
      <vt:lpstr>Badge</vt:lpstr>
      <vt:lpstr>Світлячки</vt:lpstr>
      <vt:lpstr>Проблема на вирішення якої спрямована ініціатива</vt:lpstr>
      <vt:lpstr>мета</vt:lpstr>
      <vt:lpstr>завдання</vt:lpstr>
      <vt:lpstr>очікувані результати</vt:lpstr>
      <vt:lpstr>опис</vt:lpstr>
      <vt:lpstr>партнери ініціативи</vt:lpstr>
      <vt:lpstr>Для реалізації ініціативи нам потрібно: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Світлячки</dc:title>
  <dc:creator>Sergey</dc:creator>
  <cp:lastModifiedBy>Sergey</cp:lastModifiedBy>
  <cp:revision>21</cp:revision>
  <dcterms:created xsi:type="dcterms:W3CDTF">2024-07-02T11:44:39Z</dcterms:created>
  <dcterms:modified xsi:type="dcterms:W3CDTF">2024-07-17T12:59:36Z</dcterms:modified>
</cp:coreProperties>
</file>